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0"/>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4" r:id="rId18"/>
    <p:sldId id="275" r:id="rId19"/>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2220"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3/15/2023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‹Nº›</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xmlns=""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xmlns="" id="{37667113-6BB3-1E67-3046-CFA5CAEEA199}"/>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xmlns="" id="{F167996C-612C-261D-7737-A446D4B0F2F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xmlns=""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xmlns="" id="{855F25A9-54AB-1488-50C9-E7DD2461AE15}"/>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xmlns="" id="{A8EDA9B1-A54C-2D2D-1CAC-34451873311A}"/>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xmlns=""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xmlns="" id="{FEB3CC2F-D40E-84B5-D2DE-A1F02D4B4C5D}"/>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xmlns="" id="{BEDE707F-FA6D-C963-9818-7B065B60310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xmlns=""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xmlns="" id="{91086E2D-CDE4-4738-62F1-67EBA2832236}"/>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xmlns="" id="{76B686A2-87C4-1D50-D1BF-6BA0688FA4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xmlns=""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AE2354F-E8A1-D51D-7485-FB69F1024F2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xmlns="" id="{5BBC4C3F-9035-508C-16FE-D823247E5D6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xmlns=""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xmlns=""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xmlns="" id="{C6249A70-02AD-A1FE-69B5-182F650D1E88}"/>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xmlns=""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xmlns="" id="{FBB0B3C4-2C4F-2862-0DB6-D0EC32D062B6}"/>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xmlns=""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xmlns=""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xmlns="" id="{5BB4612A-3941-63AE-E043-8C182DAC8AF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8" name="Footer Placeholder 7">
            <a:extLst>
              <a:ext uri="{FF2B5EF4-FFF2-40B4-BE49-F238E27FC236}">
                <a16:creationId xmlns:a16="http://schemas.microsoft.com/office/drawing/2014/main" xmlns=""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xmlns="" id="{F1A3CA3C-7BFB-C201-8A5C-0EF88924D482}"/>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xmlns="" id="{84791B57-65E5-5BE2-4F6C-C71FB10234B9}"/>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4" name="Footer Placeholder 3">
            <a:extLst>
              <a:ext uri="{FF2B5EF4-FFF2-40B4-BE49-F238E27FC236}">
                <a16:creationId xmlns:a16="http://schemas.microsoft.com/office/drawing/2014/main" xmlns=""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xmlns="" id="{BDD47CED-0A47-1909-AF56-0531AE839A81}"/>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CCED2F-927A-A478-9FA3-AAA2B39062B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3" name="Footer Placeholder 2">
            <a:extLst>
              <a:ext uri="{FF2B5EF4-FFF2-40B4-BE49-F238E27FC236}">
                <a16:creationId xmlns:a16="http://schemas.microsoft.com/office/drawing/2014/main" xmlns=""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xmlns="" id="{F18FB802-3D53-A5A2-A6D6-D987CE8999DC}"/>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xmlns=""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xmlns=""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xmlns="" id="{1AFEE048-5E7E-D365-CDFA-BCFD3A6DDC8B}"/>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xmlns=""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xmlns="" id="{5C861F58-02AD-E58D-2B8C-6E48DB0BC9DF}"/>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xmlns=""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xmlns=""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xmlns="" id="{26604D2C-BFAC-CAC8-D544-7CD6F4989165}"/>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xmlns=""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xmlns="" id="{411ED620-0666-3B01-9327-211F4D42DAC3}"/>
              </a:ext>
            </a:extLst>
          </p:cNvPr>
          <p:cNvSpPr>
            <a:spLocks noGrp="1"/>
          </p:cNvSpPr>
          <p:nvPr>
            <p:ph type="sldNum" sz="quarter" idx="12"/>
          </p:nvPr>
        </p:nvSpPr>
        <p:spPr/>
        <p:txBody>
          <a:bodyPr/>
          <a:lstStyle/>
          <a:p>
            <a:fld id="{B6F15528-21DE-4FAA-801E-634DDDAF4B2B}" type="slidenum">
              <a:rPr lang="es-ES" smtClean="0"/>
              <a:t>‹Nº›</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xmlns=""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xmlns=""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xmlns=""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xmlns=""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‹Nº›</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xmlns=""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xmlns=""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xmlns=""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xmlns=""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xmlns=""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xmlns=""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xmlns=""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xmlns=""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xmlns=""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xmlns=""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xmlns=""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xmlns=""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xmlns=""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xmlns=""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xmlns=""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xmlns=""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xmlns=""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xmlns=""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xmlns=""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xmlns=""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xmlns=""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xmlns=""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xmlns=""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xmlns=""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xmlns=""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xmlns=""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xmlns=""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xmlns=""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xmlns=""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xmlns=""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xmlns=""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xmlns=""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xmlns=""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xmlns=""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xmlns=""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xmlns=""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xmlns=""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xmlns=""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xmlns=""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xmlns=""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xmlns=""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xmlns=""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xmlns=""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xmlns=""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xmlns=""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xmlns=""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xmlns=""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xmlns=""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xmlns=""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xmlns=""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xmlns=""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xmlns=""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xmlns=""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xmlns=""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xmlns=""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xmlns=""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xmlns=""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xmlns=""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xmlns=""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xmlns=""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xmlns=""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xmlns=""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xmlns=""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xmlns=""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xmlns=""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xmlns=""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xmlns=""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xmlns=""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xmlns=""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xmlns=""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xmlns=""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xmlns=""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xmlns=""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xmlns=""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xmlns=""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xmlns=""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xmlns=""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xmlns=""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xmlns=""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xmlns=""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xmlns=""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xmlns=""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xmlns=""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xmlns=""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xmlns=""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xmlns=""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xmlns=""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xmlns=""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xmlns=""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xmlns=""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xmlns=""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xmlns=""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xmlns=""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xmlns=""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pic>
        <p:nvPicPr>
          <p:cNvPr id="4" name="Picture 3">
            <a:extLst>
              <a:ext uri="{FF2B5EF4-FFF2-40B4-BE49-F238E27FC236}">
                <a16:creationId xmlns:a16="http://schemas.microsoft.com/office/drawing/2014/main" xmlns=""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4" name="TextBox 4">
            <a:extLst>
              <a:ext uri="{FF2B5EF4-FFF2-40B4-BE49-F238E27FC236}">
                <a16:creationId xmlns:a16="http://schemas.microsoft.com/office/drawing/2014/main" xmlns=""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smtClean="0">
                <a:solidFill>
                  <a:schemeClr val="bg1"/>
                </a:solidFill>
                <a:latin typeface="Söhne"/>
              </a:rPr>
              <a:t>Recommendation for future analysis </a:t>
            </a:r>
            <a:endParaRPr lang="en-US" sz="2000" b="1" dirty="0">
              <a:solidFill>
                <a:schemeClr val="bg1"/>
              </a:solidFill>
            </a:endParaRPr>
          </a:p>
        </p:txBody>
      </p:sp>
      <p:sp>
        <p:nvSpPr>
          <p:cNvPr id="5" name="TextBox 17">
            <a:extLst>
              <a:ext uri="{FF2B5EF4-FFF2-40B4-BE49-F238E27FC236}">
                <a16:creationId xmlns:a16="http://schemas.microsoft.com/office/drawing/2014/main" xmlns="" id="{A0DDCCE0-8DAB-D2C4-7D28-8B6634B77646}"/>
              </a:ext>
            </a:extLst>
          </p:cNvPr>
          <p:cNvSpPr txBox="1"/>
          <p:nvPr/>
        </p:nvSpPr>
        <p:spPr>
          <a:xfrm>
            <a:off x="148590" y="985980"/>
            <a:ext cx="7242810" cy="9633406"/>
          </a:xfrm>
          <a:prstGeom prst="rect">
            <a:avLst/>
          </a:prstGeom>
          <a:noFill/>
        </p:spPr>
        <p:txBody>
          <a:bodyPr wrap="square" rtlCol="0">
            <a:spAutoFit/>
          </a:bodyPr>
          <a:lstStyle/>
          <a:p>
            <a:pPr lvl="1"/>
            <a:r>
              <a:rPr lang="en-US" dirty="0" smtClean="0">
                <a:solidFill>
                  <a:schemeClr val="bg1"/>
                </a:solidFill>
              </a:rPr>
              <a:t>After the project was done, there were realized many things that we could recommend for future analysis, and two of them are the following: </a:t>
            </a:r>
          </a:p>
          <a:p>
            <a:pPr lvl="1"/>
            <a:endParaRPr lang="en-US" dirty="0">
              <a:solidFill>
                <a:schemeClr val="bg1"/>
              </a:solidFill>
            </a:endParaRPr>
          </a:p>
          <a:p>
            <a:pPr marL="800100" lvl="1" indent="-342900">
              <a:buFont typeface="+mj-lt"/>
              <a:buAutoNum type="arabicPeriod"/>
            </a:pPr>
            <a:r>
              <a:rPr lang="en-US" dirty="0" smtClean="0">
                <a:solidFill>
                  <a:schemeClr val="bg1"/>
                </a:solidFill>
              </a:rPr>
              <a:t>I</a:t>
            </a:r>
            <a:r>
              <a:rPr lang="en-US" dirty="0" smtClean="0">
                <a:solidFill>
                  <a:schemeClr val="bg1"/>
                </a:solidFill>
              </a:rPr>
              <a:t>t would be highly recommended </a:t>
            </a:r>
            <a:r>
              <a:rPr lang="en-US" sz="2000" b="1" u="sng" dirty="0" smtClean="0">
                <a:solidFill>
                  <a:schemeClr val="bg1"/>
                </a:solidFill>
              </a:rPr>
              <a:t>to extract information for, at least, 3 years. </a:t>
            </a:r>
            <a:r>
              <a:rPr lang="en-US" dirty="0" smtClean="0">
                <a:solidFill>
                  <a:schemeClr val="bg1"/>
                </a:solidFill>
              </a:rPr>
              <a:t>This, to have an seasonality trend to obtain the forecast. </a:t>
            </a:r>
            <a:r>
              <a:rPr lang="en-US" sz="2000" b="1" u="sng" dirty="0" smtClean="0">
                <a:solidFill>
                  <a:schemeClr val="bg1"/>
                </a:solidFill>
              </a:rPr>
              <a:t> </a:t>
            </a: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smtClean="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smtClean="0">
              <a:solidFill>
                <a:schemeClr val="bg1"/>
              </a:solidFill>
            </a:endParaRPr>
          </a:p>
          <a:p>
            <a:pPr marL="800100" lvl="1" indent="-342900">
              <a:buFont typeface="+mj-lt"/>
              <a:buAutoNum type="arabicPeriod"/>
            </a:pPr>
            <a:endParaRPr lang="es-MX" sz="2000" b="1" u="sng" dirty="0">
              <a:solidFill>
                <a:schemeClr val="bg1"/>
              </a:solidFill>
            </a:endParaRPr>
          </a:p>
          <a:p>
            <a:pPr marL="800100" lvl="1" indent="-342900">
              <a:buFont typeface="+mj-lt"/>
              <a:buAutoNum type="arabicPeriod"/>
            </a:pPr>
            <a:endParaRPr lang="es-MX" sz="2000" b="1" u="sng" dirty="0" smtClean="0">
              <a:solidFill>
                <a:schemeClr val="bg1"/>
              </a:solidFill>
            </a:endParaRPr>
          </a:p>
          <a:p>
            <a:pPr marL="800100" lvl="1" indent="-342900">
              <a:buFont typeface="+mj-lt"/>
              <a:buAutoNum type="arabicPeriod"/>
            </a:pPr>
            <a:endParaRPr lang="en-US" sz="2000" b="1" u="sng" dirty="0" smtClean="0">
              <a:solidFill>
                <a:schemeClr val="bg1"/>
              </a:solidFill>
            </a:endParaRPr>
          </a:p>
          <a:p>
            <a:pPr marL="800100" lvl="1" indent="-342900">
              <a:buFont typeface="+mj-lt"/>
              <a:buAutoNum type="arabicPeriod"/>
            </a:pPr>
            <a:r>
              <a:rPr lang="es-MX" dirty="0" err="1" smtClean="0">
                <a:solidFill>
                  <a:schemeClr val="bg1"/>
                </a:solidFill>
              </a:rPr>
              <a:t>Investigate</a:t>
            </a:r>
            <a:r>
              <a:rPr lang="es-MX" dirty="0" smtClean="0">
                <a:solidFill>
                  <a:schemeClr val="bg1"/>
                </a:solidFill>
              </a:rPr>
              <a:t> </a:t>
            </a:r>
            <a:r>
              <a:rPr lang="es-MX" dirty="0" err="1" smtClean="0">
                <a:solidFill>
                  <a:schemeClr val="bg1"/>
                </a:solidFill>
              </a:rPr>
              <a:t>about</a:t>
            </a:r>
            <a:r>
              <a:rPr lang="es-MX" dirty="0" smtClean="0">
                <a:solidFill>
                  <a:schemeClr val="bg1"/>
                </a:solidFill>
              </a:rPr>
              <a:t> </a:t>
            </a:r>
            <a:r>
              <a:rPr lang="es-MX" sz="2000" b="1" u="sng" dirty="0" err="1" smtClean="0">
                <a:solidFill>
                  <a:schemeClr val="bg1"/>
                </a:solidFill>
              </a:rPr>
              <a:t>what</a:t>
            </a:r>
            <a:r>
              <a:rPr lang="es-MX" sz="2000" b="1" u="sng" dirty="0" smtClean="0">
                <a:solidFill>
                  <a:schemeClr val="bg1"/>
                </a:solidFill>
              </a:rPr>
              <a:t> machine </a:t>
            </a:r>
            <a:r>
              <a:rPr lang="es-MX" sz="2000" b="1" u="sng" dirty="0" err="1" smtClean="0">
                <a:solidFill>
                  <a:schemeClr val="bg1"/>
                </a:solidFill>
              </a:rPr>
              <a:t>learning</a:t>
            </a:r>
            <a:r>
              <a:rPr lang="es-MX" sz="2000" b="1" u="sng" dirty="0" smtClean="0">
                <a:solidFill>
                  <a:schemeClr val="bg1"/>
                </a:solidFill>
              </a:rPr>
              <a:t> </a:t>
            </a:r>
            <a:r>
              <a:rPr lang="es-MX" sz="2000" b="1" u="sng" dirty="0" err="1" smtClean="0">
                <a:solidFill>
                  <a:schemeClr val="bg1"/>
                </a:solidFill>
              </a:rPr>
              <a:t>models</a:t>
            </a:r>
            <a:r>
              <a:rPr lang="es-MX" sz="2000" b="1" u="sng" dirty="0" smtClean="0">
                <a:solidFill>
                  <a:schemeClr val="bg1"/>
                </a:solidFill>
              </a:rPr>
              <a:t> </a:t>
            </a:r>
            <a:r>
              <a:rPr lang="es-MX" sz="2000" b="1" u="sng" dirty="0" err="1" smtClean="0">
                <a:solidFill>
                  <a:schemeClr val="bg1"/>
                </a:solidFill>
              </a:rPr>
              <a:t>fit</a:t>
            </a:r>
            <a:r>
              <a:rPr lang="es-MX" sz="2000" b="1" u="sng" dirty="0" smtClean="0">
                <a:solidFill>
                  <a:schemeClr val="bg1"/>
                </a:solidFill>
              </a:rPr>
              <a:t> </a:t>
            </a:r>
            <a:r>
              <a:rPr lang="es-MX" sz="2000" b="1" u="sng" dirty="0" err="1" smtClean="0">
                <a:solidFill>
                  <a:schemeClr val="bg1"/>
                </a:solidFill>
              </a:rPr>
              <a:t>the</a:t>
            </a:r>
            <a:r>
              <a:rPr lang="es-MX" sz="2000" b="1" u="sng" dirty="0" smtClean="0">
                <a:solidFill>
                  <a:schemeClr val="bg1"/>
                </a:solidFill>
              </a:rPr>
              <a:t> </a:t>
            </a:r>
            <a:r>
              <a:rPr lang="es-MX" sz="2000" b="1" u="sng" dirty="0" err="1" smtClean="0">
                <a:solidFill>
                  <a:schemeClr val="bg1"/>
                </a:solidFill>
              </a:rPr>
              <a:t>most</a:t>
            </a:r>
            <a:r>
              <a:rPr lang="es-MX" dirty="0" smtClean="0">
                <a:solidFill>
                  <a:schemeClr val="bg1"/>
                </a:solidFill>
              </a:rPr>
              <a:t> to </a:t>
            </a:r>
            <a:r>
              <a:rPr lang="es-MX" dirty="0" err="1" smtClean="0">
                <a:solidFill>
                  <a:schemeClr val="bg1"/>
                </a:solidFill>
              </a:rPr>
              <a:t>what</a:t>
            </a:r>
            <a:r>
              <a:rPr lang="es-MX" dirty="0" smtClean="0">
                <a:solidFill>
                  <a:schemeClr val="bg1"/>
                </a:solidFill>
              </a:rPr>
              <a:t> </a:t>
            </a:r>
            <a:r>
              <a:rPr lang="es-MX" dirty="0" err="1" smtClean="0">
                <a:solidFill>
                  <a:schemeClr val="bg1"/>
                </a:solidFill>
              </a:rPr>
              <a:t>you</a:t>
            </a:r>
            <a:r>
              <a:rPr lang="es-MX" dirty="0" smtClean="0">
                <a:solidFill>
                  <a:schemeClr val="bg1"/>
                </a:solidFill>
              </a:rPr>
              <a:t> are </a:t>
            </a:r>
            <a:r>
              <a:rPr lang="es-MX" dirty="0" err="1" smtClean="0">
                <a:solidFill>
                  <a:schemeClr val="bg1"/>
                </a:solidFill>
              </a:rPr>
              <a:t>looking</a:t>
            </a:r>
            <a:r>
              <a:rPr lang="es-MX" dirty="0" smtClean="0">
                <a:solidFill>
                  <a:schemeClr val="bg1"/>
                </a:solidFill>
              </a:rPr>
              <a:t> </a:t>
            </a:r>
            <a:r>
              <a:rPr lang="es-MX" dirty="0" err="1" smtClean="0">
                <a:solidFill>
                  <a:schemeClr val="bg1"/>
                </a:solidFill>
              </a:rPr>
              <a:t>for</a:t>
            </a:r>
            <a:r>
              <a:rPr lang="es-MX" dirty="0" smtClean="0">
                <a:solidFill>
                  <a:schemeClr val="bg1"/>
                </a:solidFill>
              </a:rPr>
              <a:t>. </a:t>
            </a:r>
            <a:endParaRPr lang="en-US" dirty="0">
              <a:solidFill>
                <a:schemeClr val="bg1"/>
              </a:solidFill>
            </a:endParaRPr>
          </a:p>
          <a:p>
            <a:pPr marL="800100" lvl="1" indent="-342900">
              <a:buFont typeface="+mj-lt"/>
              <a:buAutoNum type="arabicPeriod"/>
            </a:pPr>
            <a:endParaRPr lang="es-MX" dirty="0" smtClean="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smtClean="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smtClean="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smtClean="0">
              <a:solidFill>
                <a:schemeClr val="bg1"/>
              </a:solidFill>
              <a:latin typeface="Söhne"/>
            </a:endParaRPr>
          </a:p>
          <a:p>
            <a:pPr marL="800100" lvl="1" indent="-342900">
              <a:buFont typeface="+mj-lt"/>
              <a:buAutoNum type="arabicPeriod"/>
            </a:pPr>
            <a:endParaRPr lang="es-MX" dirty="0">
              <a:solidFill>
                <a:schemeClr val="bg1"/>
              </a:solidFill>
              <a:latin typeface="Söhne"/>
            </a:endParaRPr>
          </a:p>
          <a:p>
            <a:pPr marL="800100" lvl="1" indent="-342900">
              <a:buFont typeface="+mj-lt"/>
              <a:buAutoNum type="arabicPeriod"/>
            </a:pPr>
            <a:endParaRPr lang="es-MX" dirty="0" smtClean="0">
              <a:solidFill>
                <a:schemeClr val="bg1"/>
              </a:solidFill>
              <a:latin typeface="Söhne"/>
            </a:endParaRPr>
          </a:p>
          <a:p>
            <a:pPr lvl="1"/>
            <a:r>
              <a:rPr lang="es-MX" sz="2000" b="1" dirty="0" err="1" smtClean="0">
                <a:solidFill>
                  <a:schemeClr val="bg1"/>
                </a:solidFill>
                <a:latin typeface="Söhne"/>
              </a:rPr>
              <a:t>What</a:t>
            </a:r>
            <a:r>
              <a:rPr lang="es-MX" sz="2000" b="1" dirty="0" smtClean="0">
                <a:solidFill>
                  <a:schemeClr val="bg1"/>
                </a:solidFill>
                <a:latin typeface="Söhne"/>
              </a:rPr>
              <a:t> </a:t>
            </a:r>
            <a:r>
              <a:rPr lang="es-MX" sz="2000" b="1" dirty="0" err="1" smtClean="0">
                <a:solidFill>
                  <a:schemeClr val="bg1"/>
                </a:solidFill>
                <a:latin typeface="Söhne"/>
              </a:rPr>
              <a:t>the</a:t>
            </a:r>
            <a:r>
              <a:rPr lang="es-MX" sz="2000" b="1" dirty="0" smtClean="0">
                <a:solidFill>
                  <a:schemeClr val="bg1"/>
                </a:solidFill>
                <a:latin typeface="Söhne"/>
              </a:rPr>
              <a:t> </a:t>
            </a:r>
            <a:r>
              <a:rPr lang="es-MX" sz="2000" b="1" dirty="0" err="1" smtClean="0">
                <a:solidFill>
                  <a:schemeClr val="bg1"/>
                </a:solidFill>
                <a:latin typeface="Söhne"/>
              </a:rPr>
              <a:t>team</a:t>
            </a:r>
            <a:r>
              <a:rPr lang="es-MX" sz="2000" b="1" dirty="0" smtClean="0">
                <a:solidFill>
                  <a:schemeClr val="bg1"/>
                </a:solidFill>
                <a:latin typeface="Söhne"/>
              </a:rPr>
              <a:t> </a:t>
            </a:r>
            <a:r>
              <a:rPr lang="es-MX" sz="2000" b="1" dirty="0" err="1" smtClean="0">
                <a:solidFill>
                  <a:schemeClr val="bg1"/>
                </a:solidFill>
                <a:latin typeface="Söhne"/>
              </a:rPr>
              <a:t>have</a:t>
            </a:r>
            <a:r>
              <a:rPr lang="es-MX" sz="2000" b="1" dirty="0" smtClean="0">
                <a:solidFill>
                  <a:schemeClr val="bg1"/>
                </a:solidFill>
                <a:latin typeface="Söhne"/>
              </a:rPr>
              <a:t> done </a:t>
            </a:r>
            <a:r>
              <a:rPr lang="es-MX" sz="2000" b="1" dirty="0" err="1" smtClean="0">
                <a:solidFill>
                  <a:schemeClr val="bg1"/>
                </a:solidFill>
                <a:latin typeface="Söhne"/>
              </a:rPr>
              <a:t>different</a:t>
            </a:r>
            <a:r>
              <a:rPr lang="es-MX" sz="2000" b="1" dirty="0" smtClean="0">
                <a:solidFill>
                  <a:schemeClr val="bg1"/>
                </a:solidFill>
                <a:latin typeface="Söhne"/>
              </a:rPr>
              <a:t>?</a:t>
            </a:r>
          </a:p>
          <a:p>
            <a:pPr lvl="1"/>
            <a:r>
              <a:rPr lang="es-MX" sz="2000" b="1" dirty="0">
                <a:solidFill>
                  <a:schemeClr val="bg1"/>
                </a:solidFill>
                <a:latin typeface="Söhne"/>
              </a:rPr>
              <a:t>	</a:t>
            </a:r>
            <a:r>
              <a:rPr lang="es-MX" dirty="0" err="1" smtClean="0">
                <a:solidFill>
                  <a:schemeClr val="bg1"/>
                </a:solidFill>
                <a:latin typeface="Söhne"/>
              </a:rPr>
              <a:t>The</a:t>
            </a:r>
            <a:r>
              <a:rPr lang="es-MX" dirty="0" smtClean="0">
                <a:solidFill>
                  <a:schemeClr val="bg1"/>
                </a:solidFill>
                <a:latin typeface="Söhne"/>
              </a:rPr>
              <a:t> </a:t>
            </a:r>
            <a:r>
              <a:rPr lang="es-MX" dirty="0" err="1" smtClean="0">
                <a:solidFill>
                  <a:schemeClr val="bg1"/>
                </a:solidFill>
                <a:latin typeface="Söhne"/>
              </a:rPr>
              <a:t>main</a:t>
            </a:r>
            <a:r>
              <a:rPr lang="es-MX" dirty="0" smtClean="0">
                <a:solidFill>
                  <a:schemeClr val="bg1"/>
                </a:solidFill>
                <a:latin typeface="Söhne"/>
              </a:rPr>
              <a:t> problema </a:t>
            </a:r>
            <a:r>
              <a:rPr lang="es-MX" dirty="0" err="1" smtClean="0">
                <a:solidFill>
                  <a:schemeClr val="bg1"/>
                </a:solidFill>
                <a:latin typeface="Söhne"/>
              </a:rPr>
              <a:t>during</a:t>
            </a:r>
            <a:r>
              <a:rPr lang="es-MX" dirty="0" smtClean="0">
                <a:solidFill>
                  <a:schemeClr val="bg1"/>
                </a:solidFill>
                <a:latin typeface="Söhne"/>
              </a:rPr>
              <a:t> </a:t>
            </a:r>
            <a:r>
              <a:rPr lang="es-MX" dirty="0" err="1" smtClean="0">
                <a:solidFill>
                  <a:schemeClr val="bg1"/>
                </a:solidFill>
                <a:latin typeface="Söhne"/>
              </a:rPr>
              <a:t>the</a:t>
            </a:r>
            <a:r>
              <a:rPr lang="es-MX" dirty="0" smtClean="0">
                <a:solidFill>
                  <a:schemeClr val="bg1"/>
                </a:solidFill>
                <a:latin typeface="Söhne"/>
              </a:rPr>
              <a:t> </a:t>
            </a:r>
            <a:r>
              <a:rPr lang="es-MX" dirty="0" err="1" smtClean="0">
                <a:solidFill>
                  <a:schemeClr val="bg1"/>
                </a:solidFill>
                <a:latin typeface="Söhne"/>
              </a:rPr>
              <a:t>project</a:t>
            </a:r>
            <a:r>
              <a:rPr lang="es-MX" dirty="0" smtClean="0">
                <a:solidFill>
                  <a:schemeClr val="bg1"/>
                </a:solidFill>
                <a:latin typeface="Söhne"/>
              </a:rPr>
              <a:t>, </a:t>
            </a:r>
            <a:r>
              <a:rPr lang="es-MX" dirty="0" err="1" smtClean="0">
                <a:solidFill>
                  <a:schemeClr val="bg1"/>
                </a:solidFill>
                <a:latin typeface="Söhne"/>
              </a:rPr>
              <a:t>was</a:t>
            </a:r>
            <a:r>
              <a:rPr lang="es-MX" dirty="0" smtClean="0">
                <a:solidFill>
                  <a:schemeClr val="bg1"/>
                </a:solidFill>
                <a:latin typeface="Söhne"/>
              </a:rPr>
              <a:t> to </a:t>
            </a:r>
            <a:r>
              <a:rPr lang="es-MX" dirty="0" err="1" smtClean="0">
                <a:solidFill>
                  <a:schemeClr val="bg1"/>
                </a:solidFill>
                <a:latin typeface="Söhne"/>
              </a:rPr>
              <a:t>found</a:t>
            </a:r>
            <a:r>
              <a:rPr lang="es-MX" dirty="0" smtClean="0">
                <a:solidFill>
                  <a:schemeClr val="bg1"/>
                </a:solidFill>
                <a:latin typeface="Söhne"/>
              </a:rPr>
              <a:t> a machine </a:t>
            </a:r>
            <a:r>
              <a:rPr lang="es-MX" dirty="0" err="1" smtClean="0">
                <a:solidFill>
                  <a:schemeClr val="bg1"/>
                </a:solidFill>
                <a:latin typeface="Söhne"/>
              </a:rPr>
              <a:t>learning</a:t>
            </a:r>
            <a:r>
              <a:rPr lang="es-MX" dirty="0" smtClean="0">
                <a:solidFill>
                  <a:schemeClr val="bg1"/>
                </a:solidFill>
                <a:latin typeface="Söhne"/>
              </a:rPr>
              <a:t> </a:t>
            </a:r>
            <a:r>
              <a:rPr lang="es-MX" dirty="0" err="1" smtClean="0">
                <a:solidFill>
                  <a:schemeClr val="bg1"/>
                </a:solidFill>
                <a:latin typeface="Söhne"/>
              </a:rPr>
              <a:t>model</a:t>
            </a:r>
            <a:r>
              <a:rPr lang="es-MX" dirty="0" smtClean="0">
                <a:solidFill>
                  <a:schemeClr val="bg1"/>
                </a:solidFill>
                <a:latin typeface="Söhne"/>
              </a:rPr>
              <a:t> </a:t>
            </a:r>
            <a:r>
              <a:rPr lang="es-MX" dirty="0" err="1" smtClean="0">
                <a:solidFill>
                  <a:schemeClr val="bg1"/>
                </a:solidFill>
                <a:latin typeface="Söhne"/>
              </a:rPr>
              <a:t>that</a:t>
            </a:r>
            <a:r>
              <a:rPr lang="es-MX" dirty="0" smtClean="0">
                <a:solidFill>
                  <a:schemeClr val="bg1"/>
                </a:solidFill>
                <a:latin typeface="Söhne"/>
              </a:rPr>
              <a:t> </a:t>
            </a:r>
            <a:r>
              <a:rPr lang="es-MX" dirty="0" err="1" smtClean="0">
                <a:solidFill>
                  <a:schemeClr val="bg1"/>
                </a:solidFill>
                <a:latin typeface="Söhne"/>
              </a:rPr>
              <a:t>best</a:t>
            </a:r>
            <a:r>
              <a:rPr lang="es-MX" dirty="0" smtClean="0">
                <a:solidFill>
                  <a:schemeClr val="bg1"/>
                </a:solidFill>
                <a:latin typeface="Söhne"/>
              </a:rPr>
              <a:t> </a:t>
            </a:r>
            <a:r>
              <a:rPr lang="es-MX" dirty="0" err="1" smtClean="0">
                <a:solidFill>
                  <a:schemeClr val="bg1"/>
                </a:solidFill>
                <a:latin typeface="Söhne"/>
              </a:rPr>
              <a:t>suits</a:t>
            </a:r>
            <a:r>
              <a:rPr lang="es-MX" dirty="0" smtClean="0">
                <a:solidFill>
                  <a:schemeClr val="bg1"/>
                </a:solidFill>
                <a:latin typeface="Söhne"/>
              </a:rPr>
              <a:t> </a:t>
            </a:r>
            <a:r>
              <a:rPr lang="es-MX" dirty="0" err="1" smtClean="0">
                <a:solidFill>
                  <a:schemeClr val="bg1"/>
                </a:solidFill>
                <a:latin typeface="Söhne"/>
              </a:rPr>
              <a:t>what</a:t>
            </a:r>
            <a:r>
              <a:rPr lang="es-MX" dirty="0" smtClean="0">
                <a:solidFill>
                  <a:schemeClr val="bg1"/>
                </a:solidFill>
                <a:latin typeface="Söhne"/>
              </a:rPr>
              <a:t> </a:t>
            </a:r>
            <a:r>
              <a:rPr lang="es-MX" dirty="0" err="1" smtClean="0">
                <a:solidFill>
                  <a:schemeClr val="bg1"/>
                </a:solidFill>
                <a:latin typeface="Söhne"/>
              </a:rPr>
              <a:t>we</a:t>
            </a:r>
            <a:r>
              <a:rPr lang="es-MX" dirty="0" smtClean="0">
                <a:solidFill>
                  <a:schemeClr val="bg1"/>
                </a:solidFill>
                <a:latin typeface="Söhne"/>
              </a:rPr>
              <a:t> </a:t>
            </a:r>
            <a:r>
              <a:rPr lang="es-MX" dirty="0" err="1" smtClean="0">
                <a:solidFill>
                  <a:schemeClr val="bg1"/>
                </a:solidFill>
                <a:latin typeface="Söhne"/>
              </a:rPr>
              <a:t>were</a:t>
            </a:r>
            <a:r>
              <a:rPr lang="es-MX" dirty="0" smtClean="0">
                <a:solidFill>
                  <a:schemeClr val="bg1"/>
                </a:solidFill>
                <a:latin typeface="Söhne"/>
              </a:rPr>
              <a:t> </a:t>
            </a:r>
            <a:r>
              <a:rPr lang="es-MX" dirty="0" err="1" smtClean="0">
                <a:solidFill>
                  <a:schemeClr val="bg1"/>
                </a:solidFill>
                <a:latin typeface="Söhne"/>
              </a:rPr>
              <a:t>looking</a:t>
            </a:r>
            <a:r>
              <a:rPr lang="es-MX" dirty="0" smtClean="0">
                <a:solidFill>
                  <a:schemeClr val="bg1"/>
                </a:solidFill>
                <a:latin typeface="Söhne"/>
              </a:rPr>
              <a:t> </a:t>
            </a:r>
            <a:r>
              <a:rPr lang="es-MX" dirty="0" err="1" smtClean="0">
                <a:solidFill>
                  <a:schemeClr val="bg1"/>
                </a:solidFill>
                <a:latin typeface="Söhne"/>
              </a:rPr>
              <a:t>for</a:t>
            </a:r>
            <a:r>
              <a:rPr lang="es-MX" dirty="0" smtClean="0">
                <a:solidFill>
                  <a:schemeClr val="bg1"/>
                </a:solidFill>
                <a:latin typeface="Söhne"/>
              </a:rPr>
              <a:t>, so </a:t>
            </a:r>
            <a:r>
              <a:rPr lang="es-MX" dirty="0" err="1" smtClean="0">
                <a:solidFill>
                  <a:schemeClr val="bg1"/>
                </a:solidFill>
                <a:latin typeface="Söhne"/>
              </a:rPr>
              <a:t>we</a:t>
            </a:r>
            <a:r>
              <a:rPr lang="es-MX" dirty="0" smtClean="0">
                <a:solidFill>
                  <a:schemeClr val="bg1"/>
                </a:solidFill>
                <a:latin typeface="Söhne"/>
              </a:rPr>
              <a:t> </a:t>
            </a:r>
            <a:r>
              <a:rPr lang="es-MX" dirty="0" err="1" smtClean="0">
                <a:solidFill>
                  <a:schemeClr val="bg1"/>
                </a:solidFill>
                <a:latin typeface="Söhne"/>
              </a:rPr>
              <a:t>would</a:t>
            </a:r>
            <a:r>
              <a:rPr lang="es-MX" dirty="0" smtClean="0">
                <a:solidFill>
                  <a:schemeClr val="bg1"/>
                </a:solidFill>
                <a:latin typeface="Söhne"/>
              </a:rPr>
              <a:t> </a:t>
            </a:r>
            <a:r>
              <a:rPr lang="es-MX" dirty="0" err="1" smtClean="0">
                <a:solidFill>
                  <a:schemeClr val="bg1"/>
                </a:solidFill>
                <a:latin typeface="Söhne"/>
              </a:rPr>
              <a:t>investigate</a:t>
            </a:r>
            <a:r>
              <a:rPr lang="es-MX" dirty="0" smtClean="0">
                <a:solidFill>
                  <a:schemeClr val="bg1"/>
                </a:solidFill>
                <a:latin typeface="Söhne"/>
              </a:rPr>
              <a:t> </a:t>
            </a:r>
            <a:r>
              <a:rPr lang="es-MX" dirty="0" err="1" smtClean="0">
                <a:solidFill>
                  <a:schemeClr val="bg1"/>
                </a:solidFill>
                <a:latin typeface="Söhne"/>
              </a:rPr>
              <a:t>all</a:t>
            </a:r>
            <a:r>
              <a:rPr lang="es-MX" dirty="0" smtClean="0">
                <a:solidFill>
                  <a:schemeClr val="bg1"/>
                </a:solidFill>
                <a:latin typeface="Söhne"/>
              </a:rPr>
              <a:t> </a:t>
            </a:r>
            <a:r>
              <a:rPr lang="es-MX" dirty="0" err="1" smtClean="0">
                <a:solidFill>
                  <a:schemeClr val="bg1"/>
                </a:solidFill>
                <a:latin typeface="Söhne"/>
              </a:rPr>
              <a:t>the</a:t>
            </a:r>
            <a:r>
              <a:rPr lang="es-MX" dirty="0" smtClean="0">
                <a:solidFill>
                  <a:schemeClr val="bg1"/>
                </a:solidFill>
                <a:latin typeface="Söhne"/>
              </a:rPr>
              <a:t> machine </a:t>
            </a:r>
            <a:r>
              <a:rPr lang="es-MX" dirty="0" err="1" smtClean="0">
                <a:solidFill>
                  <a:schemeClr val="bg1"/>
                </a:solidFill>
                <a:latin typeface="Söhne"/>
              </a:rPr>
              <a:t>learning</a:t>
            </a:r>
            <a:r>
              <a:rPr lang="es-MX" dirty="0" smtClean="0">
                <a:solidFill>
                  <a:schemeClr val="bg1"/>
                </a:solidFill>
                <a:latin typeface="Söhne"/>
              </a:rPr>
              <a:t> </a:t>
            </a:r>
            <a:r>
              <a:rPr lang="es-MX" dirty="0" err="1" smtClean="0">
                <a:solidFill>
                  <a:schemeClr val="bg1"/>
                </a:solidFill>
                <a:latin typeface="Söhne"/>
              </a:rPr>
              <a:t>models</a:t>
            </a:r>
            <a:r>
              <a:rPr lang="es-MX" dirty="0" smtClean="0">
                <a:solidFill>
                  <a:schemeClr val="bg1"/>
                </a:solidFill>
                <a:latin typeface="Söhne"/>
              </a:rPr>
              <a:t> </a:t>
            </a:r>
            <a:r>
              <a:rPr lang="es-MX" dirty="0" err="1" smtClean="0">
                <a:solidFill>
                  <a:schemeClr val="bg1"/>
                </a:solidFill>
                <a:latin typeface="Söhne"/>
              </a:rPr>
              <a:t>before</a:t>
            </a:r>
            <a:r>
              <a:rPr lang="es-MX" dirty="0" smtClean="0">
                <a:solidFill>
                  <a:schemeClr val="bg1"/>
                </a:solidFill>
                <a:latin typeface="Söhne"/>
              </a:rPr>
              <a:t> </a:t>
            </a:r>
            <a:r>
              <a:rPr lang="es-MX" dirty="0" err="1" smtClean="0">
                <a:solidFill>
                  <a:schemeClr val="bg1"/>
                </a:solidFill>
                <a:latin typeface="Söhne"/>
              </a:rPr>
              <a:t>starting</a:t>
            </a:r>
            <a:r>
              <a:rPr lang="es-MX" dirty="0" smtClean="0">
                <a:solidFill>
                  <a:schemeClr val="bg1"/>
                </a:solidFill>
                <a:latin typeface="Söhne"/>
              </a:rPr>
              <a:t>, and </a:t>
            </a:r>
            <a:r>
              <a:rPr lang="es-MX" dirty="0" err="1" smtClean="0">
                <a:solidFill>
                  <a:schemeClr val="bg1"/>
                </a:solidFill>
                <a:latin typeface="Söhne"/>
              </a:rPr>
              <a:t>not</a:t>
            </a:r>
            <a:r>
              <a:rPr lang="es-MX" dirty="0" smtClean="0">
                <a:solidFill>
                  <a:schemeClr val="bg1"/>
                </a:solidFill>
                <a:latin typeface="Söhne"/>
              </a:rPr>
              <a:t> </a:t>
            </a:r>
            <a:r>
              <a:rPr lang="es-MX" dirty="0" err="1" smtClean="0">
                <a:solidFill>
                  <a:schemeClr val="bg1"/>
                </a:solidFill>
                <a:latin typeface="Söhne"/>
              </a:rPr>
              <a:t>sticking</a:t>
            </a:r>
            <a:r>
              <a:rPr lang="es-MX" dirty="0" smtClean="0">
                <a:solidFill>
                  <a:schemeClr val="bg1"/>
                </a:solidFill>
                <a:latin typeface="Söhne"/>
              </a:rPr>
              <a:t> </a:t>
            </a:r>
            <a:r>
              <a:rPr lang="es-MX" dirty="0" err="1" smtClean="0">
                <a:solidFill>
                  <a:schemeClr val="bg1"/>
                </a:solidFill>
                <a:latin typeface="Söhne"/>
              </a:rPr>
              <a:t>with</a:t>
            </a:r>
            <a:r>
              <a:rPr lang="es-MX" dirty="0" smtClean="0">
                <a:solidFill>
                  <a:schemeClr val="bg1"/>
                </a:solidFill>
                <a:latin typeface="Söhne"/>
              </a:rPr>
              <a:t> </a:t>
            </a:r>
            <a:r>
              <a:rPr lang="es-MX" dirty="0" err="1" smtClean="0">
                <a:solidFill>
                  <a:schemeClr val="bg1"/>
                </a:solidFill>
                <a:latin typeface="Söhne"/>
              </a:rPr>
              <a:t>the</a:t>
            </a:r>
            <a:r>
              <a:rPr lang="es-MX" dirty="0" smtClean="0">
                <a:solidFill>
                  <a:schemeClr val="bg1"/>
                </a:solidFill>
                <a:latin typeface="Söhne"/>
              </a:rPr>
              <a:t> </a:t>
            </a:r>
            <a:r>
              <a:rPr lang="es-MX" dirty="0" err="1" smtClean="0">
                <a:solidFill>
                  <a:schemeClr val="bg1"/>
                </a:solidFill>
                <a:latin typeface="Söhne"/>
              </a:rPr>
              <a:t>ones</a:t>
            </a:r>
            <a:r>
              <a:rPr lang="es-MX" dirty="0" smtClean="0">
                <a:solidFill>
                  <a:schemeClr val="bg1"/>
                </a:solidFill>
                <a:latin typeface="Söhne"/>
              </a:rPr>
              <a:t> </a:t>
            </a:r>
            <a:r>
              <a:rPr lang="es-MX" dirty="0" err="1" smtClean="0">
                <a:solidFill>
                  <a:schemeClr val="bg1"/>
                </a:solidFill>
                <a:latin typeface="Söhne"/>
              </a:rPr>
              <a:t>learned</a:t>
            </a:r>
            <a:r>
              <a:rPr lang="es-MX" dirty="0" smtClean="0">
                <a:solidFill>
                  <a:schemeClr val="bg1"/>
                </a:solidFill>
                <a:latin typeface="Söhne"/>
              </a:rPr>
              <a:t> in </a:t>
            </a:r>
            <a:r>
              <a:rPr lang="es-MX" dirty="0" err="1" smtClean="0">
                <a:solidFill>
                  <a:schemeClr val="bg1"/>
                </a:solidFill>
                <a:latin typeface="Söhne"/>
              </a:rPr>
              <a:t>class</a:t>
            </a:r>
            <a:r>
              <a:rPr lang="es-MX" dirty="0" smtClean="0">
                <a:solidFill>
                  <a:schemeClr val="bg1"/>
                </a:solidFill>
                <a:latin typeface="Söhne"/>
              </a:rPr>
              <a:t>. </a:t>
            </a:r>
            <a:endParaRPr lang="es-MX" sz="2000" b="1" dirty="0" smtClean="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pic>
        <p:nvPicPr>
          <p:cNvPr id="1026" name="Picture 2" descr="Seasonality Definition (Supply Ch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101" y="3082799"/>
            <a:ext cx="4976198" cy="2011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es reinforcement learning? - MATLAB &amp; Simulin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347" y="5802683"/>
            <a:ext cx="4193706" cy="21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xmlns=""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spTree>
    <p:extLst>
      <p:ext uri="{BB962C8B-B14F-4D97-AF65-F5344CB8AC3E}">
        <p14:creationId xmlns:p14="http://schemas.microsoft.com/office/powerpoint/2010/main" val="3553684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xmlns=""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xmlns=""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xmlns=""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xmlns=""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xmlns=""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xmlns=""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xmlns=""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xmlns=""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xmlns=""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xmlns=""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xmlns=""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xmlns=""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xmlns=""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xmlns=""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xmlns=""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xmlns=""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xmlns=""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xmlns=""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xmlns=""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xmlns=""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xmlns=""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xmlns=""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xmlns=""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ALBERTO PLEASE PLACE YOUR ERD HERE</a:t>
            </a:r>
          </a:p>
        </p:txBody>
      </p:sp>
      <p:sp>
        <p:nvSpPr>
          <p:cNvPr id="7" name="TextBox 6">
            <a:extLst>
              <a:ext uri="{FF2B5EF4-FFF2-40B4-BE49-F238E27FC236}">
                <a16:creationId xmlns:a16="http://schemas.microsoft.com/office/drawing/2014/main" xmlns=""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xmlns=""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xmlns=""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xmlns=""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xmlns=""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xmlns=""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xmlns=""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xmlns=""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xmlns=""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xmlns=""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xmlns=""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xmlns=""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xmlns=""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xmlns=""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xmlns=""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xmlns=""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xmlns=""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xmlns=""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xmlns=""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xmlns=""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xmlns=""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xmlns=""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xmlns=""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xmlns=""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xmlns=""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xmlns=""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xmlns=""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xmlns=""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xmlns=""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xmlns=""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xmlns=""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xmlns=""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xmlns=""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xmlns=""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TotalTime>
  <Words>1119</Words>
  <Application>Microsoft Office PowerPoint</Application>
  <PresentationFormat>Personalizado</PresentationFormat>
  <Paragraphs>143</Paragraphs>
  <Slides>18</Slides>
  <Notes>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vt:i4>
      </vt:variant>
    </vt:vector>
  </HeadingPairs>
  <TitlesOfParts>
    <vt:vector size="28" baseType="lpstr">
      <vt:lpstr>-apple-system</vt:lpstr>
      <vt:lpstr>Arial</vt:lpstr>
      <vt:lpstr>Calibri</vt:lpstr>
      <vt:lpstr>Calibri Light</vt:lpstr>
      <vt:lpstr>Segoe UI</vt:lpstr>
      <vt:lpstr>Söhne</vt:lpstr>
      <vt:lpstr>Symbol</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dc:creator>Jp</dc:creator>
  <cp:lastModifiedBy>Cuenta Microsoft</cp:lastModifiedBy>
  <cp:revision>29</cp:revision>
  <dcterms:created xsi:type="dcterms:W3CDTF">2023-03-02T23:19:21Z</dcterms:created>
  <dcterms:modified xsi:type="dcterms:W3CDTF">2023-03-16T06:39:09Z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